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1" r:id="rId9"/>
    <p:sldId id="264" r:id="rId10"/>
    <p:sldId id="263" r:id="rId11"/>
    <p:sldId id="26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0E3C1-EEB0-4FA9-986C-4D3D22A3247D}" v="3" dt="2023-02-15T21:07:56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sha Holden" userId="656ac1ba-90ac-4c2b-8d29-16da1bb39a67" providerId="ADAL" clId="{7830E3C1-EEB0-4FA9-986C-4D3D22A3247D}"/>
    <pc:docChg chg="custSel addSld modSld">
      <pc:chgData name="Tosha Holden" userId="656ac1ba-90ac-4c2b-8d29-16da1bb39a67" providerId="ADAL" clId="{7830E3C1-EEB0-4FA9-986C-4D3D22A3247D}" dt="2023-02-15T21:07:56.715" v="11" actId="931"/>
      <pc:docMkLst>
        <pc:docMk/>
      </pc:docMkLst>
      <pc:sldChg chg="addSp delSp modSp mod">
        <pc:chgData name="Tosha Holden" userId="656ac1ba-90ac-4c2b-8d29-16da1bb39a67" providerId="ADAL" clId="{7830E3C1-EEB0-4FA9-986C-4D3D22A3247D}" dt="2023-02-15T21:07:03.944" v="3" actId="962"/>
        <pc:sldMkLst>
          <pc:docMk/>
          <pc:sldMk cId="1270915398" sldId="259"/>
        </pc:sldMkLst>
        <pc:picChg chg="add mod">
          <ac:chgData name="Tosha Holden" userId="656ac1ba-90ac-4c2b-8d29-16da1bb39a67" providerId="ADAL" clId="{7830E3C1-EEB0-4FA9-986C-4D3D22A3247D}" dt="2023-02-15T21:07:03.944" v="3" actId="962"/>
          <ac:picMkLst>
            <pc:docMk/>
            <pc:sldMk cId="1270915398" sldId="259"/>
            <ac:picMk id="3" creationId="{3CEFF9A7-5600-322F-5AF8-0A533EFB3D93}"/>
          </ac:picMkLst>
        </pc:picChg>
        <pc:picChg chg="del">
          <ac:chgData name="Tosha Holden" userId="656ac1ba-90ac-4c2b-8d29-16da1bb39a67" providerId="ADAL" clId="{7830E3C1-EEB0-4FA9-986C-4D3D22A3247D}" dt="2023-02-15T21:06:44.196" v="0" actId="478"/>
          <ac:picMkLst>
            <pc:docMk/>
            <pc:sldMk cId="1270915398" sldId="259"/>
            <ac:picMk id="4" creationId="{C9895B81-4345-141F-9E30-C6616435AD83}"/>
          </ac:picMkLst>
        </pc:picChg>
      </pc:sldChg>
      <pc:sldChg chg="addSp delSp modSp mod">
        <pc:chgData name="Tosha Holden" userId="656ac1ba-90ac-4c2b-8d29-16da1bb39a67" providerId="ADAL" clId="{7830E3C1-EEB0-4FA9-986C-4D3D22A3247D}" dt="2023-02-15T21:07:38.184" v="10" actId="962"/>
        <pc:sldMkLst>
          <pc:docMk/>
          <pc:sldMk cId="2625761748" sldId="261"/>
        </pc:sldMkLst>
        <pc:picChg chg="add mod">
          <ac:chgData name="Tosha Holden" userId="656ac1ba-90ac-4c2b-8d29-16da1bb39a67" providerId="ADAL" clId="{7830E3C1-EEB0-4FA9-986C-4D3D22A3247D}" dt="2023-02-15T21:07:38.184" v="10" actId="962"/>
          <ac:picMkLst>
            <pc:docMk/>
            <pc:sldMk cId="2625761748" sldId="261"/>
            <ac:picMk id="3" creationId="{1B350A1D-0A8C-F915-0F2F-03D8DC13906C}"/>
          </ac:picMkLst>
        </pc:picChg>
        <pc:picChg chg="del">
          <ac:chgData name="Tosha Holden" userId="656ac1ba-90ac-4c2b-8d29-16da1bb39a67" providerId="ADAL" clId="{7830E3C1-EEB0-4FA9-986C-4D3D22A3247D}" dt="2023-02-15T21:07:24.255" v="6" actId="478"/>
          <ac:picMkLst>
            <pc:docMk/>
            <pc:sldMk cId="2625761748" sldId="261"/>
            <ac:picMk id="4" creationId="{999B4200-84BE-3862-2913-DDB4C06EE325}"/>
          </ac:picMkLst>
        </pc:picChg>
      </pc:sldChg>
      <pc:sldChg chg="add">
        <pc:chgData name="Tosha Holden" userId="656ac1ba-90ac-4c2b-8d29-16da1bb39a67" providerId="ADAL" clId="{7830E3C1-EEB0-4FA9-986C-4D3D22A3247D}" dt="2023-02-15T21:07:18.485" v="4" actId="2890"/>
        <pc:sldMkLst>
          <pc:docMk/>
          <pc:sldMk cId="3981316561" sldId="263"/>
        </pc:sldMkLst>
      </pc:sldChg>
      <pc:sldChg chg="addSp delSp modSp add mod">
        <pc:chgData name="Tosha Holden" userId="656ac1ba-90ac-4c2b-8d29-16da1bb39a67" providerId="ADAL" clId="{7830E3C1-EEB0-4FA9-986C-4D3D22A3247D}" dt="2023-02-15T21:07:56.715" v="11" actId="931"/>
        <pc:sldMkLst>
          <pc:docMk/>
          <pc:sldMk cId="356736976" sldId="264"/>
        </pc:sldMkLst>
        <pc:picChg chg="add mod">
          <ac:chgData name="Tosha Holden" userId="656ac1ba-90ac-4c2b-8d29-16da1bb39a67" providerId="ADAL" clId="{7830E3C1-EEB0-4FA9-986C-4D3D22A3247D}" dt="2023-02-15T21:07:56.715" v="11" actId="931"/>
          <ac:picMkLst>
            <pc:docMk/>
            <pc:sldMk cId="356736976" sldId="264"/>
            <ac:picMk id="3" creationId="{E4303154-A92F-2994-E8F2-EB5AA39B154B}"/>
          </ac:picMkLst>
        </pc:picChg>
        <pc:picChg chg="del">
          <ac:chgData name="Tosha Holden" userId="656ac1ba-90ac-4c2b-8d29-16da1bb39a67" providerId="ADAL" clId="{7830E3C1-EEB0-4FA9-986C-4D3D22A3247D}" dt="2023-02-15T21:07:26.376" v="7" actId="478"/>
          <ac:picMkLst>
            <pc:docMk/>
            <pc:sldMk cId="356736976" sldId="264"/>
            <ac:picMk id="4" creationId="{999B4200-84BE-3862-2913-DDB4C06EE3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85ED20-6F83-36FD-9D32-3FF6DC273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5FA9F5-A571-BF1F-F6D3-82D6916C0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1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outdoor, rock, stone, tree&#10;&#10;Description automatically generated">
            <a:extLst>
              <a:ext uri="{FF2B5EF4-FFF2-40B4-BE49-F238E27FC236}">
                <a16:creationId xmlns:a16="http://schemas.microsoft.com/office/drawing/2014/main" id="{D29E2F9A-1926-30FC-68BA-5582D459F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rock, ground, outdoor, mammal&#10;&#10;Description automatically generated">
            <a:extLst>
              <a:ext uri="{FF2B5EF4-FFF2-40B4-BE49-F238E27FC236}">
                <a16:creationId xmlns:a16="http://schemas.microsoft.com/office/drawing/2014/main" id="{3CEFF9A7-5600-322F-5AF8-0A533EFB3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1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mammal, tiger, big cat&#10;&#10;Description automatically generated">
            <a:extLst>
              <a:ext uri="{FF2B5EF4-FFF2-40B4-BE49-F238E27FC236}">
                <a16:creationId xmlns:a16="http://schemas.microsoft.com/office/drawing/2014/main" id="{1B350A1D-0A8C-F915-0F2F-03D8DC139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6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03154-A92F-2994-E8F2-EB5AA39B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9B4200-84BE-3862-2913-DDB4C06EE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tree, outdoor, water, river&#10;&#10;Description automatically generated">
            <a:extLst>
              <a:ext uri="{FF2B5EF4-FFF2-40B4-BE49-F238E27FC236}">
                <a16:creationId xmlns:a16="http://schemas.microsoft.com/office/drawing/2014/main" id="{D588F94A-3D4C-5F1A-1F9A-7FA0F4D2A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text, rock, stone&#10;&#10;Description automatically generated">
            <a:extLst>
              <a:ext uri="{FF2B5EF4-FFF2-40B4-BE49-F238E27FC236}">
                <a16:creationId xmlns:a16="http://schemas.microsoft.com/office/drawing/2014/main" id="{46788905-9693-860D-0A25-C1A2C9D03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3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C72E82A9CAC24E99B2603E917628A4" ma:contentTypeVersion="14" ma:contentTypeDescription="Create a new document." ma:contentTypeScope="" ma:versionID="03736c5ad991aa1125a871161a23171a">
  <xsd:schema xmlns:xsd="http://www.w3.org/2001/XMLSchema" xmlns:xs="http://www.w3.org/2001/XMLSchema" xmlns:p="http://schemas.microsoft.com/office/2006/metadata/properties" xmlns:ns2="1e464af9-e70a-49fe-be0a-87ccbca895ef" xmlns:ns3="5b548093-9a8e-4a0e-8a22-c81cf4699293" targetNamespace="http://schemas.microsoft.com/office/2006/metadata/properties" ma:root="true" ma:fieldsID="8b02e19f06eaf42b32cd64e6ba722d72" ns2:_="" ns3:_="">
    <xsd:import namespace="1e464af9-e70a-49fe-be0a-87ccbca895ef"/>
    <xsd:import namespace="5b548093-9a8e-4a0e-8a22-c81cf46992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64af9-e70a-49fe-be0a-87ccbca89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cd02ed3-9a2a-4dc1-bc26-7b059c6892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48093-9a8e-4a0e-8a22-c81cf469929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0064361-4821-448a-9115-9652a0f8bf92}" ma:internalName="TaxCatchAll" ma:showField="CatchAllData" ma:web="5b548093-9a8e-4a0e-8a22-c81cf46992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464af9-e70a-49fe-be0a-87ccbca895ef">
      <Terms xmlns="http://schemas.microsoft.com/office/infopath/2007/PartnerControls"/>
    </lcf76f155ced4ddcb4097134ff3c332f>
    <TaxCatchAll xmlns="5b548093-9a8e-4a0e-8a22-c81cf4699293" xsi:nil="true"/>
  </documentManagement>
</p:properties>
</file>

<file path=customXml/itemProps1.xml><?xml version="1.0" encoding="utf-8"?>
<ds:datastoreItem xmlns:ds="http://schemas.openxmlformats.org/officeDocument/2006/customXml" ds:itemID="{324853CF-23BF-40B6-87C2-8586CE50FB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ED742D-8873-4D5D-9400-EA5E1B8E1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64af9-e70a-49fe-be0a-87ccbca895ef"/>
    <ds:schemaRef ds:uri="5b548093-9a8e-4a0e-8a22-c81cf4699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6625DE-4D10-45A8-A43D-FC119F520AB9}">
  <ds:schemaRefs>
    <ds:schemaRef ds:uri="http://schemas.microsoft.com/office/2006/metadata/properties"/>
    <ds:schemaRef ds:uri="http://schemas.microsoft.com/office/infopath/2007/PartnerControls"/>
    <ds:schemaRef ds:uri="1e464af9-e70a-49fe-be0a-87ccbca895ef"/>
    <ds:schemaRef ds:uri="5b548093-9a8e-4a0e-8a22-c81cf46992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Tosha Holden</cp:lastModifiedBy>
  <cp:revision>23</cp:revision>
  <dcterms:created xsi:type="dcterms:W3CDTF">2023-02-13T22:14:56Z</dcterms:created>
  <dcterms:modified xsi:type="dcterms:W3CDTF">2023-02-15T21:07:57Z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0x01010004C72E82A9CAC24E99B2603E917628A4</vt:lpwstr>
  </property>
  <property fmtid="{D5CDD505-2E9C-101B-9397-08002B2CF9AE}" pid="3" name="MediaServiceImageTags">
    <vt:lpwstr/>
  </property>
</Properties>
</file>